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gif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gif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gif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gif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gif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gif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gif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gi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gif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gif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gif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gif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gif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gif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gif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gif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Modellen voor AC analyse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Beide vergelijkingen combineren geeft: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337" y="2248742"/>
            <a:ext cx="29813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groeperen stroom en spanning: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162" y="2248742"/>
            <a:ext cx="2733675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schrijven het resultaat in de vorm van karakteristieke impedantie: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5" y="2248742"/>
            <a:ext cx="2533650" cy="8858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87" y="4323287"/>
            <a:ext cx="29432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Vereenvoudigd 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37" y="2248742"/>
            <a:ext cx="17621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coax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129" y="539496"/>
            <a:ext cx="83117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de karakteristieke impedantie van een RG-58 coax als functie van de frequentie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67" y="539496"/>
            <a:ext cx="58714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twisted pair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17" y="539496"/>
            <a:ext cx="99045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de karakteristieke impedantie van een microstriplijn als functie van de dimensies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556" y="539496"/>
            <a:ext cx="787288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300" b="1" i="0">
                <a:latin typeface="Arial"/>
              </a:rPr>
              <a:t>Dielectrische constante van een microstriplijn als functie van de dimensies</a:t>
            </a:r>
            <a:endParaRPr sz="23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04" y="539496"/>
            <a:ext cx="76925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Dimensie selectie: vereiste microstriplijn karakteristieke impedantie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266" y="539496"/>
            <a:ext cx="76854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Soorten transmissielijnen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57" y="539496"/>
            <a:ext cx="991328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De relatie tussen effectieve dielectrische constante en karakteristieke impedantie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247" y="539496"/>
            <a:ext cx="766550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Andere transmissie lijnconfiguraties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Afgeschermd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01" y="539496"/>
            <a:ext cx="619259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Paar met geleiders van gelijke dikte 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473" y="539496"/>
            <a:ext cx="84330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Paar met verschillende geleiders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84" y="539496"/>
            <a:ext cx="1017563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Kabel met 5 geleiders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12" y="539496"/>
            <a:ext cx="697757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Coax met wedge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166" y="539496"/>
            <a:ext cx="73856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Geballanceerde geleiders in rechthoekig afscherming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39" y="539496"/>
            <a:ext cx="927332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 geballanceerde geleiders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532" y="539496"/>
            <a:ext cx="811293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Geballanceerde geleiders tussen grondvlakken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270" y="539496"/>
            <a:ext cx="871546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 en H veld in een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111" y="539496"/>
            <a:ext cx="54057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Geballanceerde geleiders tussen grondvlakken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40" y="539496"/>
            <a:ext cx="957271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Geleiders boven grondvlak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89" y="539496"/>
            <a:ext cx="97746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Geleider boven grondvlak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89" y="539496"/>
            <a:ext cx="97746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Geleiders boven grondvlak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12" y="539496"/>
            <a:ext cx="83371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Geleiders boven grondvlak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12" y="539496"/>
            <a:ext cx="83371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Geleider tussen grondvlakken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40" y="539496"/>
            <a:ext cx="957271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Geleider in een vierkantige enclosure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Geleiderpaar in een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01" y="539496"/>
            <a:ext cx="619259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Netwerk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3349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5966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2248742"/>
            <a:ext cx="69723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248742"/>
            <a:ext cx="4724400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z infinitisimaal klein maken: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712" y="2248742"/>
            <a:ext cx="3076575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groeperen van stroom en spanning: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262" y="2248742"/>
            <a:ext cx="3419475" cy="990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